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0" r:id="rId2"/>
    <p:sldId id="256" r:id="rId3"/>
    <p:sldId id="302" r:id="rId4"/>
    <p:sldId id="306" r:id="rId5"/>
    <p:sldId id="304" r:id="rId6"/>
    <p:sldId id="305" r:id="rId7"/>
    <p:sldId id="303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39" d="100"/>
          <a:sy n="139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 smtClean="0"/>
              <a:t>items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2153899"/>
            <a:ext cx="4189719" cy="168977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Project Guidelines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93418"/>
            <a:ext cx="8741663" cy="48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59" name="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460" name="Alternating Least Squares (AL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Alternating Least Squares (ALS)</a:t>
            </a:r>
          </a:p>
          <a:p>
            <a:r>
              <a:t>Stochastic Gradient Descent (SGD)</a:t>
            </a:r>
          </a:p>
          <a:p>
            <a:r>
              <a:t>Singular Value Decomposition (SVD)</a:t>
            </a:r>
          </a:p>
          <a:p>
            <a:r>
              <a:t>Factorization Machine (FM)</a:t>
            </a:r>
          </a:p>
          <a:p>
            <a:r>
              <a:t>Collaborative Less is More Filtering (CLiMF)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67" name="MODEL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OBJECTIVES</a:t>
            </a:r>
          </a:p>
        </p:txBody>
      </p:sp>
      <p:sp>
        <p:nvSpPr>
          <p:cNvPr id="468" name="Ra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Ranking</a:t>
            </a:r>
          </a:p>
          <a:p>
            <a:r>
              <a:t>Freshness</a:t>
            </a:r>
          </a:p>
          <a:p>
            <a:r>
              <a:t>Diversity</a:t>
            </a:r>
          </a:p>
          <a:p>
            <a:r>
              <a:t>Social Recommendations</a:t>
            </a:r>
          </a:p>
          <a:p>
            <a:r>
              <a:t>Context Aware Recommendations</a:t>
            </a:r>
          </a:p>
          <a:p>
            <a:r>
              <a:t>Hybrid Models (Combining Content based filtering and Collaborative filtering)</a:t>
            </a:r>
          </a:p>
          <a:p>
            <a:r>
              <a:t>Model Objectives (what are you trying to optimise)</a:t>
            </a:r>
          </a:p>
          <a:p>
            <a:r>
              <a:t>Sequences?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2" name="Final Project - Part 2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Final Project - Part 2</a:t>
            </a:r>
          </a:p>
        </p:txBody>
      </p:sp>
      <p:pic>
        <p:nvPicPr>
          <p:cNvPr id="483" name="Screen Shot 2017-12-10 at 5.53.37 pm.png" descr="Screen Shot 2017-12-10 at 5.5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777" y="1103400"/>
            <a:ext cx="4013521" cy="400775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2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5" name="Drink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Drinks</a:t>
            </a:r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8575" y="1225202"/>
            <a:ext cx="4207807" cy="2807396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9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Present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What </a:t>
            </a:r>
            <a:r>
              <a:rPr dirty="0"/>
              <a:t>are Recommendations? 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the motivation of recommendations?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Content-Based Filtering?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Collaborative Filtering?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Measuring Accuracy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>
                <a:solidFill>
                  <a:srgbClr val="00B050"/>
                </a:solidFill>
              </a:rP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Other Considerations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1163</Words>
  <Application>Microsoft Macintosh PowerPoint</Application>
  <PresentationFormat>Custom</PresentationFormat>
  <Paragraphs>245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Final Project Guidelines</vt:lpstr>
      <vt:lpstr>Feedback  Survey</vt:lpstr>
      <vt:lpstr>Drinks</vt:lpstr>
      <vt:lpstr>Git &amp; GitHub – 1 Pager Guide!</vt:lpstr>
      <vt:lpstr>AGENDA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ALGORITHMS</vt:lpstr>
      <vt:lpstr>MODEL OBJECTIVES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PowerPoint Presentation</vt:lpstr>
      <vt:lpstr>PRE-READING  AirBnB article on AutoML: https://medium.com/airbnb-engineering/automated-machine-learning-a-paradigm-shift-that-accelerates-data-scientist-productivity-airbnb-f1f8a10d61f8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17</cp:revision>
  <cp:lastPrinted>2018-03-20T12:02:23Z</cp:lastPrinted>
  <dcterms:modified xsi:type="dcterms:W3CDTF">2018-03-21T06:42:55Z</dcterms:modified>
</cp:coreProperties>
</file>